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notesMasterIdLst>
    <p:notesMasterId r:id="rId8"/>
  </p:notesMasterIdLst>
  <p:handoutMasterIdLst>
    <p:handoutMasterId r:id="rId9"/>
  </p:handoutMasterIdLst>
  <p:sldIdLst>
    <p:sldId id="256" r:id="rId2"/>
    <p:sldId id="259" r:id="rId3"/>
    <p:sldId id="257" r:id="rId4"/>
    <p:sldId id="260" r:id="rId5"/>
    <p:sldId id="258" r:id="rId6"/>
    <p:sldId id="261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817F9DC-1A3D-43C5-A526-F44B659E37F2}" v="1" dt="2023-06-06T06:27:54.8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2817F9DC-1A3D-43C5-A526-F44B659E37F2}"/>
    <pc:docChg chg="modSld">
      <pc:chgData name="Narelle Wheaton" userId="6e1b2b30-480e-4f91-806b-6735d5b9e446" providerId="ADAL" clId="{2817F9DC-1A3D-43C5-A526-F44B659E37F2}" dt="2023-06-06T06:27:54.854" v="0" actId="207"/>
      <pc:docMkLst>
        <pc:docMk/>
      </pc:docMkLst>
      <pc:sldChg chg="modSp">
        <pc:chgData name="Narelle Wheaton" userId="6e1b2b30-480e-4f91-806b-6735d5b9e446" providerId="ADAL" clId="{2817F9DC-1A3D-43C5-A526-F44B659E37F2}" dt="2023-06-06T06:27:54.854" v="0" actId="207"/>
        <pc:sldMkLst>
          <pc:docMk/>
          <pc:sldMk cId="0" sldId="256"/>
        </pc:sldMkLst>
        <pc:spChg chg="mod">
          <ac:chgData name="Narelle Wheaton" userId="6e1b2b30-480e-4f91-806b-6735d5b9e446" providerId="ADAL" clId="{2817F9DC-1A3D-43C5-A526-F44B659E37F2}" dt="2023-06-06T06:27:54.854" v="0" actId="207"/>
          <ac:spMkLst>
            <pc:docMk/>
            <pc:sldMk cId="0" sldId="256"/>
            <ac:spMk id="3078" creationId="{58575FEE-0720-65A0-3049-E081CF6AD6C8}"/>
          </ac:spMkLst>
        </pc:spChg>
      </pc:sldChg>
      <pc:sldChg chg="modSp">
        <pc:chgData name="Narelle Wheaton" userId="6e1b2b30-480e-4f91-806b-6735d5b9e446" providerId="ADAL" clId="{2817F9DC-1A3D-43C5-A526-F44B659E37F2}" dt="2023-06-06T06:27:54.854" v="0" actId="207"/>
        <pc:sldMkLst>
          <pc:docMk/>
          <pc:sldMk cId="0" sldId="257"/>
        </pc:sldMkLst>
        <pc:spChg chg="mod">
          <ac:chgData name="Narelle Wheaton" userId="6e1b2b30-480e-4f91-806b-6735d5b9e446" providerId="ADAL" clId="{2817F9DC-1A3D-43C5-A526-F44B659E37F2}" dt="2023-06-06T06:27:54.854" v="0" actId="207"/>
          <ac:spMkLst>
            <pc:docMk/>
            <pc:sldMk cId="0" sldId="257"/>
            <ac:spMk id="5126" creationId="{6F3ABC42-7788-2BA8-9AE4-ED0A7C57EE37}"/>
          </ac:spMkLst>
        </pc:spChg>
      </pc:sldChg>
      <pc:sldChg chg="modSp">
        <pc:chgData name="Narelle Wheaton" userId="6e1b2b30-480e-4f91-806b-6735d5b9e446" providerId="ADAL" clId="{2817F9DC-1A3D-43C5-A526-F44B659E37F2}" dt="2023-06-06T06:27:54.854" v="0" actId="207"/>
        <pc:sldMkLst>
          <pc:docMk/>
          <pc:sldMk cId="0" sldId="258"/>
        </pc:sldMkLst>
        <pc:spChg chg="mod">
          <ac:chgData name="Narelle Wheaton" userId="6e1b2b30-480e-4f91-806b-6735d5b9e446" providerId="ADAL" clId="{2817F9DC-1A3D-43C5-A526-F44B659E37F2}" dt="2023-06-06T06:27:54.854" v="0" actId="207"/>
          <ac:spMkLst>
            <pc:docMk/>
            <pc:sldMk cId="0" sldId="258"/>
            <ac:spMk id="7172" creationId="{490BB993-1BA2-A3B8-DDFD-BB5B3C9C4E80}"/>
          </ac:spMkLst>
        </pc:spChg>
      </pc:sldChg>
      <pc:sldChg chg="modSp">
        <pc:chgData name="Narelle Wheaton" userId="6e1b2b30-480e-4f91-806b-6735d5b9e446" providerId="ADAL" clId="{2817F9DC-1A3D-43C5-A526-F44B659E37F2}" dt="2023-06-06T06:27:54.854" v="0" actId="207"/>
        <pc:sldMkLst>
          <pc:docMk/>
          <pc:sldMk cId="3641187264" sldId="259"/>
        </pc:sldMkLst>
        <pc:spChg chg="mod">
          <ac:chgData name="Narelle Wheaton" userId="6e1b2b30-480e-4f91-806b-6735d5b9e446" providerId="ADAL" clId="{2817F9DC-1A3D-43C5-A526-F44B659E37F2}" dt="2023-06-06T06:27:54.854" v="0" actId="207"/>
          <ac:spMkLst>
            <pc:docMk/>
            <pc:sldMk cId="3641187264" sldId="259"/>
            <ac:spMk id="3078" creationId="{58575FEE-0720-65A0-3049-E081CF6AD6C8}"/>
          </ac:spMkLst>
        </pc:spChg>
      </pc:sldChg>
      <pc:sldChg chg="modSp">
        <pc:chgData name="Narelle Wheaton" userId="6e1b2b30-480e-4f91-806b-6735d5b9e446" providerId="ADAL" clId="{2817F9DC-1A3D-43C5-A526-F44B659E37F2}" dt="2023-06-06T06:27:54.854" v="0" actId="207"/>
        <pc:sldMkLst>
          <pc:docMk/>
          <pc:sldMk cId="3149314730" sldId="260"/>
        </pc:sldMkLst>
        <pc:spChg chg="mod">
          <ac:chgData name="Narelle Wheaton" userId="6e1b2b30-480e-4f91-806b-6735d5b9e446" providerId="ADAL" clId="{2817F9DC-1A3D-43C5-A526-F44B659E37F2}" dt="2023-06-06T06:27:54.854" v="0" actId="207"/>
          <ac:spMkLst>
            <pc:docMk/>
            <pc:sldMk cId="3149314730" sldId="260"/>
            <ac:spMk id="5126" creationId="{6F3ABC42-7788-2BA8-9AE4-ED0A7C57EE37}"/>
          </ac:spMkLst>
        </pc:spChg>
      </pc:sldChg>
      <pc:sldChg chg="modSp">
        <pc:chgData name="Narelle Wheaton" userId="6e1b2b30-480e-4f91-806b-6735d5b9e446" providerId="ADAL" clId="{2817F9DC-1A3D-43C5-A526-F44B659E37F2}" dt="2023-06-06T06:27:54.854" v="0" actId="207"/>
        <pc:sldMkLst>
          <pc:docMk/>
          <pc:sldMk cId="1074237275" sldId="261"/>
        </pc:sldMkLst>
        <pc:spChg chg="mod">
          <ac:chgData name="Narelle Wheaton" userId="6e1b2b30-480e-4f91-806b-6735d5b9e446" providerId="ADAL" clId="{2817F9DC-1A3D-43C5-A526-F44B659E37F2}" dt="2023-06-06T06:27:54.854" v="0" actId="207"/>
          <ac:spMkLst>
            <pc:docMk/>
            <pc:sldMk cId="1074237275" sldId="261"/>
            <ac:spMk id="7172" creationId="{490BB993-1BA2-A3B8-DDFD-BB5B3C9C4E8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29EB4DF1-02F7-4294-715E-54ECCF75E731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93700" y="692150"/>
            <a:ext cx="6070600" cy="34163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7E6F9E74-3C33-5DFA-B90B-A20FBCEACCD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1407BAC-CC11-9F7E-D8EB-C7CA7BA07B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360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D64E9668-5723-631E-A5D5-9D9F99C496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en-US"/>
              <a:t>1</a:t>
            </a:r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6EA8B18E-682E-A470-4B36-893B5F69FF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3600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AF145C02-0D9A-52CC-26BA-13E1E0FFEC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3600"/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DC4CF353-D44B-EF3E-2D21-17EBA350C2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39B99E-FDF9-AE52-FA44-680C05C403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1407BAC-CC11-9F7E-D8EB-C7CA7BA07B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360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D64E9668-5723-631E-A5D5-9D9F99C496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en-US"/>
              <a:t>1</a:t>
            </a:r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6EA8B18E-682E-A470-4B36-893B5F69FF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3600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AF145C02-0D9A-52CC-26BA-13E1E0FFEC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3600"/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DC4CF353-D44B-EF3E-2D21-17EBA350C2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39B99E-FDF9-AE52-FA44-680C05C403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63358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5B4D7BA1-AA1C-6DFE-2E43-B5A13ADB56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3600"/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1AAA9624-E16E-96BB-446E-431995865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en-US"/>
              <a:t>2</a:t>
            </a:r>
          </a:p>
        </p:txBody>
      </p:sp>
      <p:sp>
        <p:nvSpPr>
          <p:cNvPr id="6148" name="Rectangle 4">
            <a:extLst>
              <a:ext uri="{FF2B5EF4-FFF2-40B4-BE49-F238E27FC236}">
                <a16:creationId xmlns:a16="http://schemas.microsoft.com/office/drawing/2014/main" id="{1E8A0171-5036-7C55-4DDF-E4C6622983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3600"/>
          </a:p>
        </p:txBody>
      </p:sp>
      <p:sp>
        <p:nvSpPr>
          <p:cNvPr id="6149" name="Rectangle 5">
            <a:extLst>
              <a:ext uri="{FF2B5EF4-FFF2-40B4-BE49-F238E27FC236}">
                <a16:creationId xmlns:a16="http://schemas.microsoft.com/office/drawing/2014/main" id="{2123C438-5B53-7DEA-F8C6-8971AB45A9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3600"/>
          </a:p>
        </p:txBody>
      </p:sp>
      <p:sp>
        <p:nvSpPr>
          <p:cNvPr id="6150" name="Rectangle 6">
            <a:extLst>
              <a:ext uri="{FF2B5EF4-FFF2-40B4-BE49-F238E27FC236}">
                <a16:creationId xmlns:a16="http://schemas.microsoft.com/office/drawing/2014/main" id="{E1A66E5F-2E6B-6230-57BE-89F10615206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6151" name="Rectangle 7">
            <a:extLst>
              <a:ext uri="{FF2B5EF4-FFF2-40B4-BE49-F238E27FC236}">
                <a16:creationId xmlns:a16="http://schemas.microsoft.com/office/drawing/2014/main" id="{B7F2A872-F16D-C112-9360-8D75D0EF62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5B4D7BA1-AA1C-6DFE-2E43-B5A13ADB56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3600"/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1AAA9624-E16E-96BB-446E-431995865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en-US"/>
              <a:t>2</a:t>
            </a:r>
          </a:p>
        </p:txBody>
      </p:sp>
      <p:sp>
        <p:nvSpPr>
          <p:cNvPr id="6148" name="Rectangle 4">
            <a:extLst>
              <a:ext uri="{FF2B5EF4-FFF2-40B4-BE49-F238E27FC236}">
                <a16:creationId xmlns:a16="http://schemas.microsoft.com/office/drawing/2014/main" id="{1E8A0171-5036-7C55-4DDF-E4C6622983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3600"/>
          </a:p>
        </p:txBody>
      </p:sp>
      <p:sp>
        <p:nvSpPr>
          <p:cNvPr id="6149" name="Rectangle 5">
            <a:extLst>
              <a:ext uri="{FF2B5EF4-FFF2-40B4-BE49-F238E27FC236}">
                <a16:creationId xmlns:a16="http://schemas.microsoft.com/office/drawing/2014/main" id="{2123C438-5B53-7DEA-F8C6-8971AB45A9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3600"/>
          </a:p>
        </p:txBody>
      </p:sp>
      <p:sp>
        <p:nvSpPr>
          <p:cNvPr id="6150" name="Rectangle 6">
            <a:extLst>
              <a:ext uri="{FF2B5EF4-FFF2-40B4-BE49-F238E27FC236}">
                <a16:creationId xmlns:a16="http://schemas.microsoft.com/office/drawing/2014/main" id="{E1A66E5F-2E6B-6230-57BE-89F10615206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6151" name="Rectangle 7">
            <a:extLst>
              <a:ext uri="{FF2B5EF4-FFF2-40B4-BE49-F238E27FC236}">
                <a16:creationId xmlns:a16="http://schemas.microsoft.com/office/drawing/2014/main" id="{B7F2A872-F16D-C112-9360-8D75D0EF62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75196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2594706B-5416-97FD-5882-3E50CDFDC14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64316ED7-3B9A-57DD-7406-F8487C2171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2594706B-5416-97FD-5882-3E50CDFDC14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64316ED7-3B9A-57DD-7406-F8487C2171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5528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70842-2C06-4716-500A-457B8C3323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791A55-F2A3-6DA1-39C9-ED46D2092F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309674-A83E-019B-B4FA-5DAF007ED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837CDF-8400-47E6-8980-E6FF644220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4368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DF9D9B-F0B8-2F18-9DE9-9FDF8F0A1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A594FD-3007-B58A-3EAC-8D07132DBC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FE80BF-9124-F216-6E19-DCCCCAB135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3C106-0BA3-4062-95CE-FD9B86EED9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5852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821EE6-013D-D103-9B8B-25A8D1CA3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FBA6B5-C99E-EA09-54F1-F24217367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080384-E02F-EE8B-D2C2-68C9A96CD2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82A77-1772-4B99-8D1B-726762D5E1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5362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FF55B1-FB61-341B-4966-A589782F1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5CC5D3-A9EA-9ED5-D106-25497E5DC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F8E4EB-C766-3DF1-7E0E-A883A4A47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EF431-249B-4A01-AC50-44995F0750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8318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DCA83F-6A03-F758-C8DA-DA2216998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287B29-6841-01E4-92C9-3C71EA9C1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5DA9B7-EC29-9A18-4ADC-8E0570BBE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069FA-8ABF-4F12-B3F9-376E7BFA14E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2805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21B93C2-F4F9-8861-6AC3-442DE239D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A7AA120-DE3D-CC2F-D8C7-2BADD4A585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9D5234-A09C-B4C5-5986-F53A2FFB9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8DFC-2596-4FA2-8EB0-43025457A86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63365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585D1F7-47D1-37E7-AAE8-0C3D20D95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296DF1D-04F2-D5D8-ACD3-F4A1A8DD46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F0A19A-C4D3-916C-1E84-759CCFB33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00C2C-5686-45CA-B239-44F488612D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93412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65D1521-AA35-B0CC-629A-84F9DFEFE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0954631-37A9-0A51-0A28-23F32CD9A7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E0A745-9FAB-6054-84A1-15E5457F9D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2A9DF-A565-4E9E-BD07-B164837E54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4379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E8BA473-425B-9DD5-8115-0A8116817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8B4AE3C-92BD-B617-8CA6-4A4BEABBF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1EAF923-C002-710D-7854-5EA68C187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A628D-B9EF-4618-93E2-420C3A0206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5699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F058A46-0D4D-3483-47A1-8CBC0C55F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1D3E332-1880-3412-7ADC-3A46BB5EE3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36011BE-3C61-528A-4C13-810147995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A912A-0A2B-4AF4-9993-8C5B0319B7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6407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782B2B0-2D7F-464B-C61C-6E08A45892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1822174-64A1-D21D-8248-157F9A3341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8F88B99-98EF-4C89-67CF-4711E3BDD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77B156-2871-4994-B4CF-7C582FFDFE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8740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BF952CB-E22A-1CD9-A91B-B7609CB6127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2F39F4A-80C6-F3CB-E5B8-DDEA226C2B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0B40C4-2F2B-086C-FEEB-884596734C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FB6E68-FE28-5FCF-2F8C-C4CAC87402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0959F7-C5CB-1D38-8C16-31F84FB026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9C5857B-3DB2-408A-A4A0-885FABE1DC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songselect.ccli.com/about/termsofuse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ccli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EF02E970-E39A-0EE0-C26D-5F4262876A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3600">
              <a:latin typeface="Times New Roman" panose="02020603050405020304" pitchFamily="18" charset="0"/>
            </a:endParaRP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D4BC79E5-1BE6-60A3-0769-C5099DAA25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3600">
              <a:latin typeface="Times New Roman" panose="02020603050405020304" pitchFamily="18" charset="0"/>
            </a:endParaRPr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FFE1D882-8CB3-1D7D-10C4-C27532F77D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3600">
              <a:latin typeface="Times New Roman" panose="02020603050405020304" pitchFamily="18" charset="0"/>
            </a:endParaRP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0CEF5565-24D9-9065-6BF6-450C3F106F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3600">
              <a:latin typeface="Times New Roman" panose="02020603050405020304" pitchFamily="18" charset="0"/>
            </a:endParaRPr>
          </a:p>
        </p:txBody>
      </p:sp>
      <p:sp>
        <p:nvSpPr>
          <p:cNvPr id="3078" name="Rectangle 7">
            <a:extLst>
              <a:ext uri="{FF2B5EF4-FFF2-40B4-BE49-F238E27FC236}">
                <a16:creationId xmlns:a16="http://schemas.microsoft.com/office/drawing/2014/main" id="{58575FEE-0720-65A0-3049-E081CF6AD6C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74825" y="1988790"/>
            <a:ext cx="8642350" cy="2880419"/>
          </a:xfrm>
        </p:spPr>
        <p:txBody>
          <a:bodyPr lIns="90488" tIns="44450" rIns="90488" bIns="44450"/>
          <a:lstStyle/>
          <a:p>
            <a:pPr indent="-304800" algn="ctr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2000" dirty="0">
                <a:solidFill>
                  <a:srgbClr val="FFFFFF"/>
                </a:solidFill>
              </a:rPr>
              <a:t>Verse 1</a:t>
            </a:r>
          </a:p>
          <a:p>
            <a:pPr marL="0" indent="0" algn="ctr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Now thank we all our God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With hearts and hands and voices,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Who wondrous things hath done,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In whom his world rejoices;</a:t>
            </a:r>
          </a:p>
        </p:txBody>
      </p:sp>
    </p:spTree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EF02E970-E39A-0EE0-C26D-5F4262876A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3600">
              <a:latin typeface="Times New Roman" panose="02020603050405020304" pitchFamily="18" charset="0"/>
            </a:endParaRP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D4BC79E5-1BE6-60A3-0769-C5099DAA25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3600">
              <a:latin typeface="Times New Roman" panose="02020603050405020304" pitchFamily="18" charset="0"/>
            </a:endParaRPr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FFE1D882-8CB3-1D7D-10C4-C27532F77D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3600">
              <a:latin typeface="Times New Roman" panose="02020603050405020304" pitchFamily="18" charset="0"/>
            </a:endParaRP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0CEF5565-24D9-9065-6BF6-450C3F106F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3600">
              <a:latin typeface="Times New Roman" panose="02020603050405020304" pitchFamily="18" charset="0"/>
            </a:endParaRPr>
          </a:p>
        </p:txBody>
      </p:sp>
      <p:sp>
        <p:nvSpPr>
          <p:cNvPr id="3078" name="Rectangle 7">
            <a:extLst>
              <a:ext uri="{FF2B5EF4-FFF2-40B4-BE49-F238E27FC236}">
                <a16:creationId xmlns:a16="http://schemas.microsoft.com/office/drawing/2014/main" id="{58575FEE-0720-65A0-3049-E081CF6AD6C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74825" y="2168810"/>
            <a:ext cx="8642350" cy="2520379"/>
          </a:xfrm>
        </p:spPr>
        <p:txBody>
          <a:bodyPr lIns="90488" tIns="44450" rIns="90488" bIns="44450"/>
          <a:lstStyle/>
          <a:p>
            <a:pPr marL="0" indent="0" algn="ctr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Who from our mother's arms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Hath blessed us on our way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With countless gifts of love,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And still is ours today.</a:t>
            </a:r>
          </a:p>
        </p:txBody>
      </p:sp>
    </p:spTree>
    <p:extLst>
      <p:ext uri="{BB962C8B-B14F-4D97-AF65-F5344CB8AC3E}">
        <p14:creationId xmlns:p14="http://schemas.microsoft.com/office/powerpoint/2010/main" val="3641187264"/>
      </p:ext>
    </p:extLst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BCDD9F19-5E92-C1E1-BDC4-2ADD7B07DB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3600">
              <a:latin typeface="Times New Roman" panose="02020603050405020304" pitchFamily="18" charset="0"/>
            </a:endParaRP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21B77B45-52A3-CCDD-D1B2-F90E3C695D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3600">
              <a:latin typeface="Times New Roman" panose="02020603050405020304" pitchFamily="18" charset="0"/>
            </a:endParaRPr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15FF51EF-F37E-D7F1-11BE-15DFE6FB8A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3600">
              <a:latin typeface="Times New Roman" panose="02020603050405020304" pitchFamily="18" charset="0"/>
            </a:endParaRPr>
          </a:p>
        </p:txBody>
      </p:sp>
      <p:sp>
        <p:nvSpPr>
          <p:cNvPr id="5125" name="Rectangle 5">
            <a:extLst>
              <a:ext uri="{FF2B5EF4-FFF2-40B4-BE49-F238E27FC236}">
                <a16:creationId xmlns:a16="http://schemas.microsoft.com/office/drawing/2014/main" id="{A1E0C0D0-A2E9-8072-34CB-1917C30801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3600">
              <a:latin typeface="Times New Roman" panose="02020603050405020304" pitchFamily="18" charset="0"/>
            </a:endParaRPr>
          </a:p>
        </p:txBody>
      </p:sp>
      <p:sp>
        <p:nvSpPr>
          <p:cNvPr id="5126" name="Rectangle 7">
            <a:extLst>
              <a:ext uri="{FF2B5EF4-FFF2-40B4-BE49-F238E27FC236}">
                <a16:creationId xmlns:a16="http://schemas.microsoft.com/office/drawing/2014/main" id="{6F3ABC42-7788-2BA8-9AE4-ED0A7C57EE3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99356" y="1984821"/>
            <a:ext cx="9793288" cy="2888357"/>
          </a:xfrm>
        </p:spPr>
        <p:txBody>
          <a:bodyPr lIns="90488" tIns="44450" rIns="90488" bIns="44450"/>
          <a:lstStyle/>
          <a:p>
            <a:pPr indent="-304800" algn="ctr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2000" dirty="0">
                <a:solidFill>
                  <a:srgbClr val="FFFFFF"/>
                </a:solidFill>
              </a:rPr>
              <a:t>Verse 2</a:t>
            </a:r>
          </a:p>
          <a:p>
            <a:pPr marL="0" indent="0" algn="ctr"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O may this bounteous God</a:t>
            </a:r>
          </a:p>
          <a:p>
            <a:pPr marL="0" indent="0" algn="ctr"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Through all our life be near us,</a:t>
            </a:r>
          </a:p>
          <a:p>
            <a:pPr marL="0" indent="0" algn="ctr"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With ever-joyful hearts</a:t>
            </a:r>
          </a:p>
          <a:p>
            <a:pPr marL="0" indent="0" algn="ctr"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And </a:t>
            </a:r>
            <a:r>
              <a:rPr lang="en-US" altLang="en-US" sz="4000" dirty="0" err="1">
                <a:solidFill>
                  <a:srgbClr val="FFFFFF"/>
                </a:solidFill>
              </a:rPr>
              <a:t>blessèd</a:t>
            </a:r>
            <a:r>
              <a:rPr lang="en-US" altLang="en-US" sz="4000" dirty="0">
                <a:solidFill>
                  <a:srgbClr val="FFFFFF"/>
                </a:solidFill>
              </a:rPr>
              <a:t> peace to cheer us,</a:t>
            </a:r>
          </a:p>
        </p:txBody>
      </p:sp>
    </p:spTree>
  </p:cSld>
  <p:clrMapOvr>
    <a:masterClrMapping/>
  </p:clrMapOvr>
  <p:transition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BCDD9F19-5E92-C1E1-BDC4-2ADD7B07DB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3600">
              <a:latin typeface="Times New Roman" panose="02020603050405020304" pitchFamily="18" charset="0"/>
            </a:endParaRP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21B77B45-52A3-CCDD-D1B2-F90E3C695D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3600">
              <a:latin typeface="Times New Roman" panose="02020603050405020304" pitchFamily="18" charset="0"/>
            </a:endParaRPr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15FF51EF-F37E-D7F1-11BE-15DFE6FB8A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3600">
              <a:latin typeface="Times New Roman" panose="02020603050405020304" pitchFamily="18" charset="0"/>
            </a:endParaRPr>
          </a:p>
        </p:txBody>
      </p:sp>
      <p:sp>
        <p:nvSpPr>
          <p:cNvPr id="5125" name="Rectangle 5">
            <a:extLst>
              <a:ext uri="{FF2B5EF4-FFF2-40B4-BE49-F238E27FC236}">
                <a16:creationId xmlns:a16="http://schemas.microsoft.com/office/drawing/2014/main" id="{A1E0C0D0-A2E9-8072-34CB-1917C30801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3600">
              <a:latin typeface="Times New Roman" panose="02020603050405020304" pitchFamily="18" charset="0"/>
            </a:endParaRPr>
          </a:p>
        </p:txBody>
      </p:sp>
      <p:sp>
        <p:nvSpPr>
          <p:cNvPr id="5126" name="Rectangle 7">
            <a:extLst>
              <a:ext uri="{FF2B5EF4-FFF2-40B4-BE49-F238E27FC236}">
                <a16:creationId xmlns:a16="http://schemas.microsoft.com/office/drawing/2014/main" id="{6F3ABC42-7788-2BA8-9AE4-ED0A7C57EE3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99356" y="2200845"/>
            <a:ext cx="9793288" cy="2456309"/>
          </a:xfrm>
        </p:spPr>
        <p:txBody>
          <a:bodyPr lIns="90488" tIns="44450" rIns="90488" bIns="44450"/>
          <a:lstStyle/>
          <a:p>
            <a:pPr marL="0" indent="0" algn="ctr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And keep us in his grace,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And guide us when perplexed,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And free us from all ills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In this world and the next.</a:t>
            </a:r>
          </a:p>
        </p:txBody>
      </p:sp>
    </p:spTree>
    <p:extLst>
      <p:ext uri="{BB962C8B-B14F-4D97-AF65-F5344CB8AC3E}">
        <p14:creationId xmlns:p14="http://schemas.microsoft.com/office/powerpoint/2010/main" val="3149314730"/>
      </p:ext>
    </p:extLst>
  </p:cSld>
  <p:clrMapOvr>
    <a:masterClrMapping/>
  </p:clrMapOvr>
  <p:transition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5B208650-3653-5986-CE5D-C17F4A7EEB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3600">
              <a:latin typeface="Times New Roman" panose="02020603050405020304" pitchFamily="18" charset="0"/>
            </a:endParaRP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35ABFDA8-4FCC-9B11-AE96-60AFB61EED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3600">
              <a:latin typeface="Times New Roman" panose="02020603050405020304" pitchFamily="18" charset="0"/>
            </a:endParaRPr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490BB993-1BA2-A3B8-DDFD-BB5B3C9C4E8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74825" y="2090452"/>
            <a:ext cx="8642350" cy="2677095"/>
          </a:xfrm>
        </p:spPr>
        <p:txBody>
          <a:bodyPr lIns="90488" tIns="44450" rIns="90488" bIns="44450"/>
          <a:lstStyle/>
          <a:p>
            <a:pPr marL="0" indent="0" algn="ctr"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1800" dirty="0">
                <a:solidFill>
                  <a:srgbClr val="FFFFFF"/>
                </a:solidFill>
              </a:rPr>
              <a:t>Verse 3 </a:t>
            </a:r>
          </a:p>
          <a:p>
            <a:pPr marL="0" indent="0" algn="ctr"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All praise and thanks to God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The Father now be given,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The Son and him who reigns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With them in highest Heaven.</a:t>
            </a:r>
          </a:p>
        </p:txBody>
      </p:sp>
    </p:spTree>
  </p:cSld>
  <p:clrMapOvr>
    <a:masterClrMapping/>
  </p:clrMapOvr>
  <p:transition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5B208650-3653-5986-CE5D-C17F4A7EEB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3600">
              <a:latin typeface="Times New Roman" panose="02020603050405020304" pitchFamily="18" charset="0"/>
            </a:endParaRP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35ABFDA8-4FCC-9B11-AE96-60AFB61EED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3600">
              <a:latin typeface="Times New Roman" panose="02020603050405020304" pitchFamily="18" charset="0"/>
            </a:endParaRPr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490BB993-1BA2-A3B8-DDFD-BB5B3C9C4E8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74825" y="2234468"/>
            <a:ext cx="8642350" cy="2389063"/>
          </a:xfrm>
        </p:spPr>
        <p:txBody>
          <a:bodyPr lIns="90488" tIns="44450" rIns="90488" bIns="44450"/>
          <a:lstStyle/>
          <a:p>
            <a:pPr marL="0" indent="0" algn="ctr"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The one eternal God,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Whom earth and Heaven adore;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For thus it was, is now,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And shall be evermore.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724A9C2-85C5-C40A-B40A-C9B8832B829B}"/>
              </a:ext>
            </a:extLst>
          </p:cNvPr>
          <p:cNvSpPr/>
          <p:nvPr/>
        </p:nvSpPr>
        <p:spPr>
          <a:xfrm>
            <a:off x="192088" y="5797550"/>
            <a:ext cx="5399087" cy="9017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7096779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Catherine </a:t>
            </a:r>
            <a:r>
              <a:rPr lang="en-AU" sz="1050" dirty="0" err="1">
                <a:latin typeface="akagi_probook"/>
              </a:rPr>
              <a:t>Winkworth</a:t>
            </a:r>
            <a:r>
              <a:rPr lang="en-AU" sz="1050" dirty="0">
                <a:latin typeface="akagi_probook"/>
              </a:rPr>
              <a:t> | Colin Webster | Martin Rinkart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2017 Colin Webster Songs (Admin. by </a:t>
            </a:r>
            <a:r>
              <a:rPr lang="en-AU" sz="1050" dirty="0" err="1">
                <a:latin typeface="akagi_probook"/>
              </a:rPr>
              <a:t>CopyCare</a:t>
            </a:r>
            <a:r>
              <a:rPr lang="en-AU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3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4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 </a:t>
            </a:r>
          </a:p>
        </p:txBody>
      </p:sp>
    </p:spTree>
    <p:extLst>
      <p:ext uri="{BB962C8B-B14F-4D97-AF65-F5344CB8AC3E}">
        <p14:creationId xmlns:p14="http://schemas.microsoft.com/office/powerpoint/2010/main" val="1074237275"/>
      </p:ext>
    </p:extLst>
  </p:cSld>
  <p:clrMapOvr>
    <a:masterClrMapping/>
  </p:clrMapOvr>
  <p:transition advClick="0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</TotalTime>
  <Words>220</Words>
  <Application>Microsoft Office PowerPoint</Application>
  <PresentationFormat>Widescreen</PresentationFormat>
  <Paragraphs>21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akagi_probook</vt:lpstr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12.</dc:title>
  <dc:creator>Brian Pratt</dc:creator>
  <cp:lastModifiedBy>Narelle Wheaton</cp:lastModifiedBy>
  <cp:revision>8</cp:revision>
  <dcterms:created xsi:type="dcterms:W3CDTF">1998-09-22T06:20:42Z</dcterms:created>
  <dcterms:modified xsi:type="dcterms:W3CDTF">2023-06-06T06:27:56Z</dcterms:modified>
</cp:coreProperties>
</file>